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5" r:id="rId11"/>
    <p:sldId id="266" r:id="rId12"/>
    <p:sldId id="268" r:id="rId13"/>
    <p:sldId id="280" r:id="rId14"/>
    <p:sldId id="269" r:id="rId15"/>
    <p:sldId id="271" r:id="rId16"/>
    <p:sldId id="264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6"/>
    <p:restoredTop sz="94675"/>
  </p:normalViewPr>
  <p:slideViewPr>
    <p:cSldViewPr snapToGrid="0" snapToObjects="1">
      <p:cViewPr varScale="1">
        <p:scale>
          <a:sx n="55" d="100"/>
          <a:sy n="55" d="100"/>
        </p:scale>
        <p:origin x="6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9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8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8/30/20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8/30/20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8/30/20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8/30/20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8/30/20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8/30/20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8/30/20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8/30/20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FC129-14C1-6841-971E-9A83ADF4D9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Inspiratie zitmeubel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BC25AD-9E8F-224D-B43C-E4287EDDE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Keuzedeel:</a:t>
            </a:r>
          </a:p>
          <a:p>
            <a:r>
              <a:rPr lang="nl-NL" dirty="0"/>
              <a:t>Trends, innovatief bloemwerk en marktinnovatie</a:t>
            </a:r>
          </a:p>
        </p:txBody>
      </p:sp>
    </p:spTree>
    <p:extLst>
      <p:ext uri="{BB962C8B-B14F-4D97-AF65-F5344CB8AC3E}">
        <p14:creationId xmlns:p14="http://schemas.microsoft.com/office/powerpoint/2010/main" val="71906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661DD18-D3FB-AF4D-B440-02B9C4E1F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0486" y="0"/>
            <a:ext cx="4887331" cy="68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5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C24A133-70F2-7E47-BDE1-1F7EB4216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9591" y="-19004"/>
            <a:ext cx="3178628" cy="6896007"/>
          </a:xfrm>
          <a:prstGeom prst="rect">
            <a:avLst/>
          </a:prstGeom>
        </p:spPr>
      </p:pic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BC01E6CF-4429-5F4F-8770-F2C38EE6A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457" y="-10659"/>
            <a:ext cx="4579105" cy="686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8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2D784A2-8202-D14C-846A-425B256D9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7714" y="984939"/>
            <a:ext cx="5377543" cy="53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2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4EE9966-9A23-AC49-9FEC-34FB6B9B7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9314" y="1669145"/>
            <a:ext cx="5510813" cy="39696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8E1FD26-73D8-7C4D-A1D1-7ECF4E759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1" y="1778000"/>
            <a:ext cx="4630057" cy="50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E63AC43-4BEF-C14F-8596-42A96458C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850" y="477665"/>
            <a:ext cx="1079500" cy="28956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CB1E6A2-6180-8242-92EE-1F28D596A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078" y="801968"/>
            <a:ext cx="2246993" cy="224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52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D508FD7-309F-FE4E-970B-7F8670732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3028" y="0"/>
            <a:ext cx="457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83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429F0-E0A0-BE47-AC1A-8C998FCFF4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Inspiratie bekleding</a:t>
            </a:r>
          </a:p>
        </p:txBody>
      </p:sp>
    </p:spTree>
    <p:extLst>
      <p:ext uri="{BB962C8B-B14F-4D97-AF65-F5344CB8AC3E}">
        <p14:creationId xmlns:p14="http://schemas.microsoft.com/office/powerpoint/2010/main" val="209725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B51BD-C847-B64D-A7DE-8E83C0DC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3DF39B1-239E-5B4A-8299-F25513E9A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1457" y="484632"/>
            <a:ext cx="4105293" cy="614054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CBA0FDB-7B16-224A-B205-A2E4034E2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29" y="484632"/>
            <a:ext cx="3984172" cy="614841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F5E4914-7FAA-1A42-ACB3-9762D3A47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948623C-B13C-9449-A503-8DE51873EDFD}"/>
              </a:ext>
            </a:extLst>
          </p:cNvPr>
          <p:cNvSpPr txBox="1"/>
          <p:nvPr/>
        </p:nvSpPr>
        <p:spPr>
          <a:xfrm rot="1790592">
            <a:off x="9209486" y="1455224"/>
            <a:ext cx="2486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Haken</a:t>
            </a:r>
          </a:p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Breien</a:t>
            </a:r>
          </a:p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Weven</a:t>
            </a:r>
          </a:p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Knopen</a:t>
            </a:r>
          </a:p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naaien</a:t>
            </a:r>
          </a:p>
        </p:txBody>
      </p:sp>
    </p:spTree>
    <p:extLst>
      <p:ext uri="{BB962C8B-B14F-4D97-AF65-F5344CB8AC3E}">
        <p14:creationId xmlns:p14="http://schemas.microsoft.com/office/powerpoint/2010/main" val="738579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4901E79-4D01-2B43-B9C6-812DBF3D8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1850" y="67117"/>
            <a:ext cx="4514850" cy="675314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473A834-1263-3243-9769-72C60DA1C199}"/>
              </a:ext>
            </a:extLst>
          </p:cNvPr>
          <p:cNvSpPr txBox="1"/>
          <p:nvPr/>
        </p:nvSpPr>
        <p:spPr>
          <a:xfrm rot="12063004" flipH="1" flipV="1">
            <a:off x="7404657" y="2740568"/>
            <a:ext cx="2863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Stofontwerp maken met de hittepers</a:t>
            </a:r>
          </a:p>
        </p:txBody>
      </p:sp>
    </p:spTree>
    <p:extLst>
      <p:ext uri="{BB962C8B-B14F-4D97-AF65-F5344CB8AC3E}">
        <p14:creationId xmlns:p14="http://schemas.microsoft.com/office/powerpoint/2010/main" val="4215444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B365468-EA0D-9741-A862-A8BF2D981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7829" y="100013"/>
            <a:ext cx="5028896" cy="669098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810F396-FE43-B74A-A5F1-AFF119699B48}"/>
              </a:ext>
            </a:extLst>
          </p:cNvPr>
          <p:cNvSpPr txBox="1"/>
          <p:nvPr/>
        </p:nvSpPr>
        <p:spPr>
          <a:xfrm rot="1606959">
            <a:off x="7293898" y="2521059"/>
            <a:ext cx="3257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Tie –</a:t>
            </a:r>
            <a:r>
              <a:rPr lang="nl-NL" sz="2800" b="1" dirty="0" err="1">
                <a:solidFill>
                  <a:srgbClr val="0070C0"/>
                </a:solidFill>
                <a:latin typeface="American Typewriter" panose="02090604020004020304" pitchFamily="18" charset="77"/>
              </a:rPr>
              <a:t>dye</a:t>
            </a:r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 </a:t>
            </a:r>
          </a:p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Repen scheuren weven</a:t>
            </a:r>
          </a:p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bekleden</a:t>
            </a:r>
          </a:p>
        </p:txBody>
      </p:sp>
    </p:spTree>
    <p:extLst>
      <p:ext uri="{BB962C8B-B14F-4D97-AF65-F5344CB8AC3E}">
        <p14:creationId xmlns:p14="http://schemas.microsoft.com/office/powerpoint/2010/main" val="2582100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922F004-095E-B94C-8215-69D1D7D1A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3400" y="221747"/>
            <a:ext cx="4962138" cy="635575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C70E00B-FDE4-C44E-9299-5F6F87972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1" y="221747"/>
            <a:ext cx="4413478" cy="641450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E53E2AE-8F11-C243-AF2B-92CCEBB050FF}"/>
              </a:ext>
            </a:extLst>
          </p:cNvPr>
          <p:cNvSpPr txBox="1"/>
          <p:nvPr/>
        </p:nvSpPr>
        <p:spPr>
          <a:xfrm rot="1864918">
            <a:off x="9911965" y="2090172"/>
            <a:ext cx="24203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Vilten</a:t>
            </a:r>
          </a:p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Breien</a:t>
            </a:r>
          </a:p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Opvullen</a:t>
            </a:r>
          </a:p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Vlechten</a:t>
            </a:r>
          </a:p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Weven</a:t>
            </a:r>
          </a:p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Naaien</a:t>
            </a:r>
          </a:p>
        </p:txBody>
      </p:sp>
    </p:spTree>
    <p:extLst>
      <p:ext uri="{BB962C8B-B14F-4D97-AF65-F5344CB8AC3E}">
        <p14:creationId xmlns:p14="http://schemas.microsoft.com/office/powerpoint/2010/main" val="352368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036931A-30D6-4F46-BA9A-86C3442FD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514" y="0"/>
            <a:ext cx="4191000" cy="6843815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24C8449-7B02-4344-821D-ADAED6ACAE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1684564" y="66522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5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F51A648-87A1-764A-8FDA-28B0FD5E4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155" y="657797"/>
            <a:ext cx="6959542" cy="49852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3E37AF1-1741-754E-8BA3-B0695B3D5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527" y="715518"/>
            <a:ext cx="6959542" cy="4985204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BE9CD0B-2912-A647-9B69-D38EBA09B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6678" y="600075"/>
            <a:ext cx="4056925" cy="498520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FF180A0-9056-204E-98A3-5AFFC0B1ED47}"/>
              </a:ext>
            </a:extLst>
          </p:cNvPr>
          <p:cNvSpPr txBox="1"/>
          <p:nvPr/>
        </p:nvSpPr>
        <p:spPr>
          <a:xfrm rot="1456621">
            <a:off x="8643938" y="3914775"/>
            <a:ext cx="1757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Bollen vilten</a:t>
            </a:r>
          </a:p>
        </p:txBody>
      </p:sp>
    </p:spTree>
    <p:extLst>
      <p:ext uri="{BB962C8B-B14F-4D97-AF65-F5344CB8AC3E}">
        <p14:creationId xmlns:p14="http://schemas.microsoft.com/office/powerpoint/2010/main" val="313765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04F9277-EF5F-8545-86A9-9C6C685BD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650" y="56334"/>
            <a:ext cx="5272088" cy="677149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F6764BA-AB92-BC4F-ACD0-9DFAEC223475}"/>
              </a:ext>
            </a:extLst>
          </p:cNvPr>
          <p:cNvSpPr txBox="1"/>
          <p:nvPr/>
        </p:nvSpPr>
        <p:spPr>
          <a:xfrm rot="1453228">
            <a:off x="8101016" y="2522928"/>
            <a:ext cx="3314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>
                <a:solidFill>
                  <a:srgbClr val="0070C0"/>
                </a:solidFill>
                <a:latin typeface="American Typewriter" panose="02090604020004020304" pitchFamily="18" charset="77"/>
              </a:rPr>
              <a:t>Upcyclen</a:t>
            </a:r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 van </a:t>
            </a:r>
            <a:r>
              <a:rPr lang="nl-NL" sz="2800" b="1" dirty="0" err="1">
                <a:solidFill>
                  <a:srgbClr val="0070C0"/>
                </a:solidFill>
                <a:latin typeface="American Typewriter" panose="02090604020004020304" pitchFamily="18" charset="77"/>
              </a:rPr>
              <a:t>pett</a:t>
            </a:r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 flessen. Waterreservoir voor bloemen of planten!</a:t>
            </a:r>
          </a:p>
        </p:txBody>
      </p:sp>
    </p:spTree>
    <p:extLst>
      <p:ext uri="{BB962C8B-B14F-4D97-AF65-F5344CB8AC3E}">
        <p14:creationId xmlns:p14="http://schemas.microsoft.com/office/powerpoint/2010/main" val="920875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5F74E0F-BDE8-5649-80C6-01D6B5AA9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394" y="314325"/>
            <a:ext cx="4924743" cy="615592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FC1BA0A-3DD2-D445-BD6B-4E299C875766}"/>
              </a:ext>
            </a:extLst>
          </p:cNvPr>
          <p:cNvSpPr txBox="1"/>
          <p:nvPr/>
        </p:nvSpPr>
        <p:spPr>
          <a:xfrm rot="1426705">
            <a:off x="7795214" y="2951946"/>
            <a:ext cx="3495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Versmelten onder </a:t>
            </a:r>
          </a:p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de hittepers</a:t>
            </a:r>
          </a:p>
        </p:txBody>
      </p:sp>
    </p:spTree>
    <p:extLst>
      <p:ext uri="{BB962C8B-B14F-4D97-AF65-F5344CB8AC3E}">
        <p14:creationId xmlns:p14="http://schemas.microsoft.com/office/powerpoint/2010/main" val="3364061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29B7E9F-F965-6249-B045-8EE08D02F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152" y="1289304"/>
            <a:ext cx="2923874" cy="40513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D92CF56-2A2D-D745-8F10-B7F0A9730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554" y="1289304"/>
            <a:ext cx="2997200" cy="4051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EF3F7D8-72A9-A347-A60D-E44FEE60C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790" y="1289304"/>
            <a:ext cx="2667000" cy="40513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38F8619-95F3-E74D-923D-ECB5ED3161CD}"/>
              </a:ext>
            </a:extLst>
          </p:cNvPr>
          <p:cNvSpPr txBox="1"/>
          <p:nvPr/>
        </p:nvSpPr>
        <p:spPr>
          <a:xfrm rot="1028312">
            <a:off x="8938513" y="2704534"/>
            <a:ext cx="2923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Stof bewerken met tie-</a:t>
            </a:r>
            <a:r>
              <a:rPr lang="nl-NL" sz="2800" b="1" dirty="0" err="1">
                <a:solidFill>
                  <a:srgbClr val="0070C0"/>
                </a:solidFill>
                <a:latin typeface="American Typewriter" panose="02090604020004020304" pitchFamily="18" charset="77"/>
              </a:rPr>
              <a:t>dye</a:t>
            </a:r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.</a:t>
            </a:r>
          </a:p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Repen vilt</a:t>
            </a:r>
          </a:p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Repen </a:t>
            </a:r>
            <a:r>
              <a:rPr lang="nl-NL" sz="2800" b="1" dirty="0" err="1">
                <a:solidFill>
                  <a:srgbClr val="0070C0"/>
                </a:solidFill>
                <a:latin typeface="American Typewriter" panose="02090604020004020304" pitchFamily="18" charset="77"/>
              </a:rPr>
              <a:t>plasics</a:t>
            </a:r>
            <a:endParaRPr lang="nl-NL" sz="2800" b="1" dirty="0">
              <a:solidFill>
                <a:srgbClr val="0070C0"/>
              </a:solidFill>
              <a:latin typeface="American Typewriter" panose="02090604020004020304" pitchFamily="18" charset="77"/>
            </a:endParaRPr>
          </a:p>
          <a:p>
            <a:r>
              <a:rPr lang="nl-NL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Weven, vlechten</a:t>
            </a:r>
          </a:p>
        </p:txBody>
      </p:sp>
    </p:spTree>
    <p:extLst>
      <p:ext uri="{BB962C8B-B14F-4D97-AF65-F5344CB8AC3E}">
        <p14:creationId xmlns:p14="http://schemas.microsoft.com/office/powerpoint/2010/main" val="2215039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DE42C-C433-AD44-84DA-504CBA2A56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En nu </a:t>
            </a:r>
            <a:r>
              <a:rPr lang="nl-NL"/>
              <a:t>jij… </a:t>
            </a:r>
            <a:r>
              <a:rPr lang="nl-NL" dirty="0"/>
              <a:t>Succes!!</a:t>
            </a:r>
          </a:p>
        </p:txBody>
      </p:sp>
    </p:spTree>
    <p:extLst>
      <p:ext uri="{BB962C8B-B14F-4D97-AF65-F5344CB8AC3E}">
        <p14:creationId xmlns:p14="http://schemas.microsoft.com/office/powerpoint/2010/main" val="139814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C08206F-4778-1B43-823F-CAA0C7126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037" y="26986"/>
            <a:ext cx="4554008" cy="6831014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44769CE-BAB8-2D45-B765-34A0162FD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834" y="255162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9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9D972CE-4112-B647-B40A-280551F8A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3429" y="-9827"/>
            <a:ext cx="4322153" cy="686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9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63A52ED-7BEE-FA47-A4A5-FF5DDE6C9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825" y="76200"/>
            <a:ext cx="6781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5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ADF9319-E4FF-2140-BADC-0ADB3E465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4662" y="42581"/>
            <a:ext cx="5114925" cy="680545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6A20C2D-04D3-8643-9243-663732DFD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5" y="-484632"/>
            <a:ext cx="388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5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720CEF8-6AAE-F142-B230-6CC38F650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52" y="994519"/>
            <a:ext cx="5877237" cy="4383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378BA0C-A1BF-2B4D-8851-0636409A6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057" y="968483"/>
            <a:ext cx="3124200" cy="441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7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39F7969-3680-3B47-8441-31FE70A45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208315"/>
            <a:ext cx="4099832" cy="409983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3D139D3-C13F-B540-ABFD-F892F5194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52" y="2090512"/>
            <a:ext cx="4836700" cy="321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2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967570E-1C21-1240-9A7A-BA803559B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133" y="277699"/>
            <a:ext cx="4201734" cy="63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31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Houttype</Template>
  <TotalTime>56</TotalTime>
  <Words>70</Words>
  <Application>Microsoft Macintosh PowerPoint</Application>
  <PresentationFormat>Breedbeeld</PresentationFormat>
  <Paragraphs>28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American Typewriter</vt:lpstr>
      <vt:lpstr>Calibri</vt:lpstr>
      <vt:lpstr>Rockwell</vt:lpstr>
      <vt:lpstr>Rockwell Condensed</vt:lpstr>
      <vt:lpstr>Rockwell Extra Bold</vt:lpstr>
      <vt:lpstr>Wingdings</vt:lpstr>
      <vt:lpstr>Houttype</vt:lpstr>
      <vt:lpstr>Inspiratie zitmeubel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Inspiratie bekleding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En nu jij… Succes!!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Inspiratie zitmeubel</dc:title>
  <dc:creator>marij verheugen</dc:creator>
  <cp:lastModifiedBy>Inge van Steen</cp:lastModifiedBy>
  <cp:revision>8</cp:revision>
  <dcterms:created xsi:type="dcterms:W3CDTF">2019-09-17T19:49:08Z</dcterms:created>
  <dcterms:modified xsi:type="dcterms:W3CDTF">2020-08-30T09:59:41Z</dcterms:modified>
</cp:coreProperties>
</file>